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46" r:id="rId1"/>
  </p:sldMasterIdLst>
  <p:sldIdLst>
    <p:sldId id="256" r:id="rId2"/>
    <p:sldId id="257" r:id="rId3"/>
    <p:sldId id="262" r:id="rId4"/>
    <p:sldId id="274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8AD2F"/>
    <a:srgbClr val="FCFFF9"/>
    <a:srgbClr val="D2A425"/>
    <a:srgbClr val="EBB209"/>
    <a:srgbClr val="D27300"/>
    <a:srgbClr val="AFBF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19B3-BC6D-4E56-93BC-B9B0EF1523FC}" type="datetime1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01A2-9537-4F11-903A-9D7FEDBB449A}" type="datetime1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F1AAD5BB-94CA-B044-867F-AE6E0C67852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E3D3192B-18A0-6047-BAC7-F9F2B7E823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  <p:sldLayoutId id="2147483959" r:id="rId13"/>
    <p:sldLayoutId id="2147483960" r:id="rId14"/>
    <p:sldLayoutId id="2147483961" r:id="rId15"/>
    <p:sldLayoutId id="2147483962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slide" Target="slide9.xml"/><Relationship Id="rId1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slide" Target="slide5.xml"/><Relationship Id="rId6" Type="http://schemas.openxmlformats.org/officeDocument/2006/relationships/image" Target="../media/image13.jpeg"/><Relationship Id="rId7" Type="http://schemas.openxmlformats.org/officeDocument/2006/relationships/slide" Target="slide6.xml"/><Relationship Id="rId8" Type="http://schemas.openxmlformats.org/officeDocument/2006/relationships/image" Target="../media/image14.png"/><Relationship Id="rId9" Type="http://schemas.openxmlformats.org/officeDocument/2006/relationships/slide" Target="slide7.xml"/><Relationship Id="rId10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ng"/><Relationship Id="rId12" Type="http://schemas.openxmlformats.org/officeDocument/2006/relationships/slide" Target="slide14.xml"/><Relationship Id="rId13" Type="http://schemas.openxmlformats.org/officeDocument/2006/relationships/image" Target="../media/image21.png"/><Relationship Id="rId14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slide" Target="slide8.xml"/><Relationship Id="rId4" Type="http://schemas.openxmlformats.org/officeDocument/2006/relationships/image" Target="../media/image17.png"/><Relationship Id="rId5" Type="http://schemas.openxmlformats.org/officeDocument/2006/relationships/slide" Target="slide11.xml"/><Relationship Id="rId6" Type="http://schemas.openxmlformats.org/officeDocument/2006/relationships/image" Target="../media/image18.png"/><Relationship Id="rId7" Type="http://schemas.openxmlformats.org/officeDocument/2006/relationships/slide" Target="slide12.xml"/><Relationship Id="rId8" Type="http://schemas.openxmlformats.org/officeDocument/2006/relationships/slide" Target="slide2.xml"/><Relationship Id="rId9" Type="http://schemas.openxmlformats.org/officeDocument/2006/relationships/image" Target="../media/image19.png"/><Relationship Id="rId10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slide" Target="slide16.xml"/><Relationship Id="rId6" Type="http://schemas.openxmlformats.org/officeDocument/2006/relationships/slide" Target="slide17.xml"/><Relationship Id="rId7" Type="http://schemas.openxmlformats.org/officeDocument/2006/relationships/slide" Target="slide18.xml"/><Relationship Id="rId8" Type="http://schemas.openxmlformats.org/officeDocument/2006/relationships/image" Target="../media/image25.jpeg"/><Relationship Id="rId9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 Hinduism 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By: Rafael Alvarez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964477" y="5198412"/>
            <a:ext cx="5118598" cy="1140933"/>
          </a:xfrm>
          <a:prstGeom prst="actionButtonForwardNext">
            <a:avLst/>
          </a:prstGeom>
          <a:solidFill>
            <a:srgbClr val="D2A42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Caste System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Had four separate castes </a:t>
            </a:r>
          </a:p>
          <a:p>
            <a:r>
              <a:rPr lang="en-US" dirty="0" smtClean="0">
                <a:latin typeface="Handwriting - Dakota"/>
                <a:cs typeface="Handwriting - Dakota"/>
              </a:rPr>
              <a:t>Believed in </a:t>
            </a:r>
            <a:r>
              <a:rPr lang="en-US" b="1" i="1" dirty="0" smtClean="0">
                <a:latin typeface="Handwriting - Dakota"/>
                <a:cs typeface="Handwriting - Dakota"/>
              </a:rPr>
              <a:t>REINCARNATION</a:t>
            </a:r>
            <a:endParaRPr lang="en-US" b="1" i="1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97034" y="4843517"/>
            <a:ext cx="1970690" cy="1699173"/>
          </a:xfrm>
          <a:prstGeom prst="actionButtonHome">
            <a:avLst/>
          </a:prstGeom>
          <a:solidFill>
            <a:srgbClr val="C8AD2F">
              <a:alpha val="7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Karma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Is if you do something bad you get something bad back</a:t>
            </a:r>
          </a:p>
          <a:p>
            <a:r>
              <a:rPr lang="en-US" dirty="0" smtClean="0">
                <a:latin typeface="Handwriting - Dakota"/>
                <a:cs typeface="Handwriting - Dakota"/>
              </a:rPr>
              <a:t>If you do something good you get something good back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431021" y="4490011"/>
            <a:ext cx="1343845" cy="1221796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Untouchables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So low not considered a class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559034" y="3950138"/>
            <a:ext cx="1410138" cy="1270000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	Asia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Buddhism begun in Asia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71500" y="4107793"/>
            <a:ext cx="1679466" cy="1541517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Equal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In Buddhism all people are equal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103586" y="4265448"/>
            <a:ext cx="1436414" cy="1410138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Gods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In Buddhism they only believe in 1 god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051034" y="4318000"/>
            <a:ext cx="1383863" cy="1278759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1</a:t>
            </a:r>
            <a:r>
              <a:rPr lang="en-US" baseline="30000" dirty="0" smtClean="0">
                <a:latin typeface="Handwriting - Dakota"/>
                <a:cs typeface="Handwriting - Dakota"/>
              </a:rPr>
              <a:t>st</a:t>
            </a:r>
            <a:r>
              <a:rPr lang="en-US" dirty="0" smtClean="0">
                <a:latin typeface="Handwriting - Dakota"/>
                <a:cs typeface="Handwriting - Dakota"/>
              </a:rPr>
              <a:t> noble truth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Everything in life is sorrow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156138" y="4300483"/>
            <a:ext cx="1401379" cy="1313793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2</a:t>
            </a:r>
            <a:r>
              <a:rPr lang="en-US" baseline="30000" dirty="0" smtClean="0">
                <a:latin typeface="Handwriting - Dakota"/>
                <a:cs typeface="Handwriting - Dakota"/>
              </a:rPr>
              <a:t>nd</a:t>
            </a:r>
            <a:r>
              <a:rPr lang="en-US" dirty="0" smtClean="0">
                <a:latin typeface="Handwriting - Dakota"/>
                <a:cs typeface="Handwriting - Dakota"/>
              </a:rPr>
              <a:t> noble truth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Cause of sorrow is desire that leads to more suffering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278759" y="4221655"/>
            <a:ext cx="1567793" cy="1427655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3</a:t>
            </a:r>
            <a:r>
              <a:rPr lang="en-US" baseline="30000" dirty="0" smtClean="0">
                <a:latin typeface="Handwriting - Dakota"/>
                <a:cs typeface="Handwriting - Dakota"/>
              </a:rPr>
              <a:t>rd</a:t>
            </a:r>
            <a:r>
              <a:rPr lang="en-US" dirty="0" smtClean="0">
                <a:latin typeface="Handwriting - Dakota"/>
                <a:cs typeface="Handwriting - Dakota"/>
              </a:rPr>
              <a:t> noble truth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To end pain is to end want and greed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383862" y="4720897"/>
            <a:ext cx="1524000" cy="1410137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4</a:t>
            </a:r>
            <a:r>
              <a:rPr lang="en-US" baseline="30000" dirty="0" smtClean="0">
                <a:latin typeface="Handwriting - Dakota"/>
                <a:cs typeface="Handwriting - Dakota"/>
              </a:rPr>
              <a:t>th</a:t>
            </a:r>
            <a:r>
              <a:rPr lang="en-US" dirty="0" smtClean="0">
                <a:latin typeface="Handwriting - Dakota"/>
                <a:cs typeface="Handwriting - Dakota"/>
              </a:rPr>
              <a:t> noble truth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The way to end sorrow is to meditate to learn and to learn what your purpose is.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357586" y="4510690"/>
            <a:ext cx="1453931" cy="1313793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Choose </a:t>
            </a:r>
            <a:r>
              <a:rPr lang="en-US" smtClean="0">
                <a:latin typeface="Handwriting - Dakota"/>
                <a:cs typeface="Handwriting - Dakota"/>
              </a:rPr>
              <a:t>a picture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5" name="Picture 4" descr="8470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699" y="1788765"/>
            <a:ext cx="2193028" cy="2155647"/>
          </a:xfrm>
          <a:prstGeom prst="rect">
            <a:avLst/>
          </a:prstGeom>
        </p:spPr>
      </p:pic>
      <p:pic>
        <p:nvPicPr>
          <p:cNvPr id="9" name="Content Placeholder 8" descr="20258954.png"/>
          <p:cNvPicPr>
            <a:picLocks noGrp="1" noChangeAspect="1"/>
          </p:cNvPicPr>
          <p:nvPr>
            <p:ph idx="1"/>
          </p:nvPr>
        </p:nvPicPr>
        <p:blipFill>
          <a:blip r:embed="rId3"/>
          <a:srcRect l="-65557" r="-65557"/>
          <a:stretch>
            <a:fillRect/>
          </a:stretch>
        </p:blipFill>
        <p:spPr>
          <a:xfrm>
            <a:off x="-627148" y="1417638"/>
            <a:ext cx="5257739" cy="2703980"/>
          </a:xfrm>
        </p:spPr>
      </p:pic>
      <p:pic>
        <p:nvPicPr>
          <p:cNvPr id="6" name="Picture 5" descr="2042710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153" y="4121618"/>
            <a:ext cx="2102678" cy="2542992"/>
          </a:xfrm>
          <a:prstGeom prst="rect">
            <a:avLst/>
          </a:prstGeom>
        </p:spPr>
      </p:pic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832219" y="4121618"/>
            <a:ext cx="2102678" cy="2542992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21812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7699" y="4391625"/>
            <a:ext cx="2009617" cy="2038082"/>
          </a:xfrm>
          <a:prstGeom prst="rect">
            <a:avLst/>
          </a:prstGeom>
        </p:spPr>
      </p:pic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>
            <a:off x="3567699" y="4391625"/>
            <a:ext cx="2009617" cy="2038082"/>
          </a:xfrm>
          <a:prstGeom prst="actionButtonBlank">
            <a:avLst/>
          </a:prstGeom>
          <a:solidFill>
            <a:srgbClr val="FCFFF9">
              <a:alpha val="0"/>
            </a:srgbClr>
          </a:solidFill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20910928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7680" y="4531018"/>
            <a:ext cx="2128644" cy="1702915"/>
          </a:xfrm>
          <a:prstGeom prst="rect">
            <a:avLst/>
          </a:prstGeom>
        </p:spPr>
      </p:pic>
      <p:sp>
        <p:nvSpPr>
          <p:cNvPr id="14" name="Action Button: Custom 13">
            <a:hlinkClick r:id="rId9" action="ppaction://hlinksldjump" highlightClick="1"/>
          </p:cNvPr>
          <p:cNvSpPr/>
          <p:nvPr/>
        </p:nvSpPr>
        <p:spPr>
          <a:xfrm>
            <a:off x="5947680" y="4531018"/>
            <a:ext cx="2128644" cy="1702915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Forward or Next 14">
            <a:hlinkClick r:id="" action="ppaction://hlinkshowjump?jump=nextslide" highlightClick="1"/>
          </p:cNvPr>
          <p:cNvSpPr/>
          <p:nvPr/>
        </p:nvSpPr>
        <p:spPr>
          <a:xfrm>
            <a:off x="7620186" y="652930"/>
            <a:ext cx="1100098" cy="1135835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</a:t>
            </a:r>
          </a:p>
          <a:p>
            <a:pPr algn="ctr"/>
            <a:r>
              <a:rPr lang="en-US" dirty="0" smtClean="0"/>
              <a:t>Here for more pictures</a:t>
            </a:r>
            <a:endParaRPr lang="en-US" dirty="0"/>
          </a:p>
        </p:txBody>
      </p:sp>
      <p:pic>
        <p:nvPicPr>
          <p:cNvPr id="16" name="Picture 15" descr="36916415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40450" y="1953225"/>
            <a:ext cx="1958975" cy="2438400"/>
          </a:xfrm>
          <a:prstGeom prst="rect">
            <a:avLst/>
          </a:prstGeom>
        </p:spPr>
      </p:pic>
      <p:sp>
        <p:nvSpPr>
          <p:cNvPr id="17" name="Action Button: Custom 16">
            <a:hlinkClick r:id="rId11" action="ppaction://hlinksldjump" highlightClick="1"/>
          </p:cNvPr>
          <p:cNvSpPr/>
          <p:nvPr/>
        </p:nvSpPr>
        <p:spPr>
          <a:xfrm>
            <a:off x="6140450" y="1953225"/>
            <a:ext cx="1935874" cy="2438400"/>
          </a:xfrm>
          <a:prstGeom prst="actionButtonBlank">
            <a:avLst/>
          </a:prstGeom>
          <a:solidFill>
            <a:schemeClr val="tx1">
              <a:lumMod val="95000"/>
              <a:lumOff val="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ction Button: Custom 20">
            <a:hlinkClick r:id="rId12" action="ppaction://hlinksldjump" highlightClick="1"/>
          </p:cNvPr>
          <p:cNvSpPr/>
          <p:nvPr/>
        </p:nvSpPr>
        <p:spPr>
          <a:xfrm>
            <a:off x="3567699" y="1788765"/>
            <a:ext cx="2193028" cy="2155647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Choose a picture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Content Placeholder 3" descr="205009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9419" r="-99419"/>
          <a:stretch>
            <a:fillRect/>
          </a:stretch>
        </p:blipFill>
        <p:spPr>
          <a:xfrm>
            <a:off x="-537580" y="1931957"/>
            <a:ext cx="3931025" cy="2021670"/>
          </a:xfrm>
        </p:spPr>
      </p:pic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733398" y="1931957"/>
            <a:ext cx="1404189" cy="2021669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3335818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1741" y="1417638"/>
            <a:ext cx="2834004" cy="2546359"/>
          </a:xfrm>
          <a:prstGeom prst="rect">
            <a:avLst/>
          </a:prstGeom>
        </p:spPr>
      </p:pic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2343297" y="1556299"/>
            <a:ext cx="1958709" cy="2397329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1984591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2126" y="2084009"/>
            <a:ext cx="2461902" cy="1996137"/>
          </a:xfrm>
          <a:prstGeom prst="rect">
            <a:avLst/>
          </a:prstGeom>
        </p:spPr>
      </p:pic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>
            <a:off x="4645745" y="2352336"/>
            <a:ext cx="1936951" cy="1467126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Home 12">
            <a:hlinkClick r:id="rId8" action="ppaction://hlinksldjump" highlightClick="1"/>
          </p:cNvPr>
          <p:cNvSpPr/>
          <p:nvPr/>
        </p:nvSpPr>
        <p:spPr>
          <a:xfrm>
            <a:off x="272183" y="5214495"/>
            <a:ext cx="1717225" cy="1287971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20019970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24652" y="1725970"/>
            <a:ext cx="1347848" cy="3130486"/>
          </a:xfrm>
          <a:prstGeom prst="rect">
            <a:avLst/>
          </a:prstGeom>
        </p:spPr>
      </p:pic>
      <p:sp>
        <p:nvSpPr>
          <p:cNvPr id="14" name="Action Button: Custom 13">
            <a:hlinkClick r:id="rId10" action="ppaction://hlinksldjump" highlightClick="1"/>
          </p:cNvPr>
          <p:cNvSpPr/>
          <p:nvPr/>
        </p:nvSpPr>
        <p:spPr>
          <a:xfrm>
            <a:off x="7224652" y="1725970"/>
            <a:ext cx="1347848" cy="3130486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3339982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9408" y="3819462"/>
            <a:ext cx="2115985" cy="2115985"/>
          </a:xfrm>
          <a:prstGeom prst="rect">
            <a:avLst/>
          </a:prstGeom>
        </p:spPr>
      </p:pic>
      <p:sp>
        <p:nvSpPr>
          <p:cNvPr id="17" name="Action Button: Custom 16">
            <a:hlinkClick r:id="rId12" action="ppaction://hlinksldjump" highlightClick="1"/>
          </p:cNvPr>
          <p:cNvSpPr/>
          <p:nvPr/>
        </p:nvSpPr>
        <p:spPr>
          <a:xfrm>
            <a:off x="2137587" y="4080146"/>
            <a:ext cx="1770889" cy="651360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Custom 18">
            <a:hlinkClick r:id="rId12" action="ppaction://hlinksldjump" highlightClick="1"/>
          </p:cNvPr>
          <p:cNvSpPr/>
          <p:nvPr/>
        </p:nvSpPr>
        <p:spPr>
          <a:xfrm>
            <a:off x="2137587" y="5089276"/>
            <a:ext cx="1770889" cy="599264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20304478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02006" y="4116885"/>
            <a:ext cx="2536698" cy="2195219"/>
          </a:xfrm>
          <a:prstGeom prst="rect">
            <a:avLst/>
          </a:prstGeom>
        </p:spPr>
      </p:pic>
      <p:sp>
        <p:nvSpPr>
          <p:cNvPr id="22" name="Action Button: Custom 21">
            <a:hlinkClick r:id="rId14" action="ppaction://hlinksldjump" highlightClick="1"/>
          </p:cNvPr>
          <p:cNvSpPr/>
          <p:nvPr/>
        </p:nvSpPr>
        <p:spPr>
          <a:xfrm>
            <a:off x="4645745" y="4116885"/>
            <a:ext cx="1936951" cy="2195219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Custom 23">
            <a:hlinkClick r:id="" action="ppaction://hlinkshowjump?jump=nextslide" highlightClick="1"/>
          </p:cNvPr>
          <p:cNvSpPr/>
          <p:nvPr/>
        </p:nvSpPr>
        <p:spPr>
          <a:xfrm>
            <a:off x="6187162" y="274638"/>
            <a:ext cx="2074980" cy="521400"/>
          </a:xfrm>
          <a:prstGeom prst="actionButtonBlank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Handwriting - Dakota"/>
                <a:cs typeface="Handwriting - Dakota"/>
              </a:rPr>
              <a:t>Click her for more pictures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Handwriting - Dakota"/>
              <a:cs typeface="Handwriting - Dakot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Choose a picture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Content Placeholder 3" descr="000803_1061_0538_v__v.th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1174" r="-51174"/>
          <a:stretch>
            <a:fillRect/>
          </a:stretch>
        </p:blipFill>
        <p:spPr>
          <a:xfrm>
            <a:off x="-610669" y="1856827"/>
            <a:ext cx="4330894" cy="2227317"/>
          </a:xfrm>
        </p:spPr>
      </p:pic>
      <p:pic>
        <p:nvPicPr>
          <p:cNvPr id="5" name="Picture 4" descr="010716_0892_4402_o__i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425" y="2407807"/>
            <a:ext cx="1625600" cy="1498600"/>
          </a:xfrm>
          <a:prstGeom prst="rect">
            <a:avLst/>
          </a:prstGeom>
        </p:spPr>
      </p:pic>
      <p:pic>
        <p:nvPicPr>
          <p:cNvPr id="6" name="Picture 5" descr="011127_1158_0030_l__s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6863" y="2590800"/>
            <a:ext cx="1625600" cy="1079500"/>
          </a:xfrm>
          <a:prstGeom prst="rect">
            <a:avLst/>
          </a:prstGeom>
        </p:spPr>
      </p:pic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571500" y="1856827"/>
            <a:ext cx="1977506" cy="2049580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Custom 7">
            <a:hlinkClick r:id="rId6" action="ppaction://hlinksldjump" highlightClick="1"/>
          </p:cNvPr>
          <p:cNvSpPr/>
          <p:nvPr/>
        </p:nvSpPr>
        <p:spPr>
          <a:xfrm>
            <a:off x="2907425" y="2407807"/>
            <a:ext cx="1625600" cy="1498600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Custom 8">
            <a:hlinkClick r:id="rId7" action="ppaction://hlinksldjump" highlightClick="1"/>
          </p:cNvPr>
          <p:cNvSpPr/>
          <p:nvPr/>
        </p:nvSpPr>
        <p:spPr>
          <a:xfrm>
            <a:off x="5376863" y="2590800"/>
            <a:ext cx="1625600" cy="1079500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000803_1059_9147_v__v.th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963" y="4705350"/>
            <a:ext cx="1511300" cy="1625600"/>
          </a:xfrm>
          <a:prstGeom prst="rect">
            <a:avLst/>
          </a:prstGeom>
        </p:spPr>
      </p:pic>
      <p:sp>
        <p:nvSpPr>
          <p:cNvPr id="11" name="Action Button: Custom 10">
            <a:hlinkClick r:id="rId9" action="ppaction://hlinksldjump" highlightClick="1"/>
          </p:cNvPr>
          <p:cNvSpPr/>
          <p:nvPr/>
        </p:nvSpPr>
        <p:spPr>
          <a:xfrm>
            <a:off x="969963" y="4705350"/>
            <a:ext cx="1511300" cy="1797116"/>
          </a:xfrm>
          <a:prstGeom prst="actionButtonBlank">
            <a:avLst/>
          </a:prstGeom>
          <a:solidFill>
            <a:srgbClr val="FCFFF9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Reincarnation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Reincarnation is when your body dies and your soul lives on</a:t>
            </a:r>
          </a:p>
          <a:p>
            <a:r>
              <a:rPr lang="en-US" dirty="0" smtClean="0">
                <a:latin typeface="Handwriting - Dakota"/>
                <a:cs typeface="Handwriting - Dakota"/>
              </a:rPr>
              <a:t>If you were good in your paste life your soul will be upgraded to a higher class body.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548759" y="4843517"/>
            <a:ext cx="1357586" cy="1176283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Priests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Priests sang hundreds of long poems “</a:t>
            </a:r>
            <a:r>
              <a:rPr lang="en-US" dirty="0" err="1" smtClean="0">
                <a:latin typeface="Handwriting - Dakota"/>
                <a:cs typeface="Handwriting - Dakota"/>
              </a:rPr>
              <a:t>vedas</a:t>
            </a:r>
            <a:r>
              <a:rPr lang="en-US" dirty="0" smtClean="0">
                <a:latin typeface="Handwriting - Dakota"/>
                <a:cs typeface="Handwriting - Dakota"/>
              </a:rPr>
              <a:t>”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662621" y="4659586"/>
            <a:ext cx="1401379" cy="1360214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Handwriting - Dakota"/>
                <a:cs typeface="Handwriting - Dakota"/>
              </a:rPr>
              <a:t>Guatama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Handwriting - Dakota"/>
                <a:cs typeface="Handwriting - Dakota"/>
              </a:rPr>
              <a:t>Guatama</a:t>
            </a:r>
            <a:r>
              <a:rPr lang="en-US" dirty="0" smtClean="0">
                <a:latin typeface="Handwriting - Dakota"/>
                <a:cs typeface="Handwriting - Dakota"/>
              </a:rPr>
              <a:t> is a </a:t>
            </a:r>
            <a:r>
              <a:rPr lang="en-US" dirty="0" err="1" smtClean="0">
                <a:latin typeface="Handwriting - Dakota"/>
                <a:cs typeface="Handwriting - Dakota"/>
              </a:rPr>
              <a:t>hindu</a:t>
            </a:r>
            <a:r>
              <a:rPr lang="en-US" dirty="0" smtClean="0">
                <a:latin typeface="Handwriting - Dakota"/>
                <a:cs typeface="Handwriting - Dakota"/>
              </a:rPr>
              <a:t> prince that created </a:t>
            </a:r>
            <a:r>
              <a:rPr lang="en-US" dirty="0" err="1" smtClean="0">
                <a:latin typeface="Handwriting - Dakota"/>
                <a:cs typeface="Handwriting - Dakota"/>
              </a:rPr>
              <a:t>buddhism</a:t>
            </a:r>
            <a:r>
              <a:rPr lang="en-US" dirty="0" smtClean="0">
                <a:latin typeface="Handwriting - Dakota"/>
                <a:cs typeface="Handwriting - Dakota"/>
              </a:rPr>
              <a:t> 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386552" y="4055241"/>
            <a:ext cx="1418896" cy="1385176"/>
          </a:xfrm>
          <a:prstGeom prst="actionButtonHome">
            <a:avLst/>
          </a:prstGeom>
          <a:solidFill>
            <a:srgbClr val="C8AD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Myths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Hinduism grew out of the ancient myth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007241" y="3888828"/>
            <a:ext cx="2067035" cy="1751724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3" action="ppaction://hlinksldjump" highlightClick="1"/>
          </p:cNvPr>
          <p:cNvSpPr/>
          <p:nvPr/>
        </p:nvSpPr>
        <p:spPr>
          <a:xfrm>
            <a:off x="3941379" y="3888828"/>
            <a:ext cx="2347311" cy="1751724"/>
          </a:xfrm>
          <a:prstGeom prst="actionButtonHome">
            <a:avLst/>
          </a:prstGeom>
          <a:solidFill>
            <a:srgbClr val="C8AD2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6275" y="3196330"/>
            <a:ext cx="1453931" cy="646331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en-US" dirty="0" smtClean="0"/>
              <a:t>New picture slide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67252" y="2965498"/>
            <a:ext cx="1213437" cy="923330"/>
          </a:xfrm>
          <a:prstGeom prst="rect">
            <a:avLst/>
          </a:prstGeom>
          <a:blipFill rotWithShape="1"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en-US" dirty="0" smtClean="0"/>
              <a:t>Old picture slide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Buddha 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Is the “</a:t>
            </a:r>
            <a:r>
              <a:rPr lang="en-US" dirty="0" err="1" smtClean="0">
                <a:latin typeface="Handwriting - Dakota"/>
                <a:cs typeface="Handwriting - Dakota"/>
              </a:rPr>
              <a:t>enlighted</a:t>
            </a:r>
            <a:r>
              <a:rPr lang="en-US" dirty="0" smtClean="0">
                <a:latin typeface="Handwriting - Dakota"/>
                <a:cs typeface="Handwriting - Dakota"/>
              </a:rPr>
              <a:t> one” </a:t>
            </a:r>
          </a:p>
          <a:p>
            <a:r>
              <a:rPr lang="en-US" dirty="0" smtClean="0">
                <a:latin typeface="Handwriting - Dakota"/>
                <a:cs typeface="Handwriting - Dakota"/>
              </a:rPr>
              <a:t>Sat near Oak Tree and meditated for 7 weeks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71500" y="4094656"/>
            <a:ext cx="2242207" cy="1707930"/>
          </a:xfrm>
          <a:prstGeom prst="actionButtonHome">
            <a:avLst/>
          </a:prstGeom>
          <a:solidFill>
            <a:srgbClr val="C8AD2F">
              <a:alpha val="4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209</TotalTime>
  <Words>219</Words>
  <Application>Microsoft Macintosh PowerPoint</Application>
  <PresentationFormat>On-screen Show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Travelogue</vt:lpstr>
      <vt:lpstr> Hinduism </vt:lpstr>
      <vt:lpstr>Choose a picture</vt:lpstr>
      <vt:lpstr>Choose a picture</vt:lpstr>
      <vt:lpstr>Choose a picture</vt:lpstr>
      <vt:lpstr>Reincarnation</vt:lpstr>
      <vt:lpstr>Priests</vt:lpstr>
      <vt:lpstr>Guatama</vt:lpstr>
      <vt:lpstr>Myths</vt:lpstr>
      <vt:lpstr>Buddha </vt:lpstr>
      <vt:lpstr>Caste System</vt:lpstr>
      <vt:lpstr>Karma</vt:lpstr>
      <vt:lpstr>Untouchables</vt:lpstr>
      <vt:lpstr> Asia</vt:lpstr>
      <vt:lpstr>Equal</vt:lpstr>
      <vt:lpstr>Gods</vt:lpstr>
      <vt:lpstr>1st noble truth</vt:lpstr>
      <vt:lpstr>2nd noble truth</vt:lpstr>
      <vt:lpstr>3rd noble truth</vt:lpstr>
      <vt:lpstr>4th noble truth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Hinduism </dc:title>
  <dc:creator>Alvarez, Rafael </dc:creator>
  <cp:lastModifiedBy>Administrator</cp:lastModifiedBy>
  <cp:revision>5</cp:revision>
  <dcterms:created xsi:type="dcterms:W3CDTF">2010-12-21T16:17:05Z</dcterms:created>
  <dcterms:modified xsi:type="dcterms:W3CDTF">2010-12-21T16:54:01Z</dcterms:modified>
</cp:coreProperties>
</file>